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63" r:id="rId3"/>
    <p:sldId id="264" r:id="rId4"/>
    <p:sldId id="258" r:id="rId5"/>
    <p:sldId id="259" r:id="rId6"/>
    <p:sldId id="261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0"/>
  </p:normalViewPr>
  <p:slideViewPr>
    <p:cSldViewPr snapToGrid="0" snapToObjects="1">
      <p:cViewPr varScale="1">
        <p:scale>
          <a:sx n="102" d="100"/>
          <a:sy n="102" d="100"/>
        </p:scale>
        <p:origin x="952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9284" y="1597026"/>
            <a:ext cx="10111317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9285" y="3276600"/>
            <a:ext cx="10111316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49" y="838200"/>
            <a:ext cx="463296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03856" y="838200"/>
            <a:ext cx="463296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9049" y="2474258"/>
            <a:ext cx="463296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4" y="89647"/>
            <a:ext cx="1011131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9284" y="1371600"/>
            <a:ext cx="10111317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2743200"/>
            <a:ext cx="54864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838201"/>
            <a:ext cx="22352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283" y="838201"/>
            <a:ext cx="80264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416" y="3254189"/>
            <a:ext cx="10107168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2416" y="4953000"/>
            <a:ext cx="10107168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267" y="1627188"/>
            <a:ext cx="10107168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267" y="3309411"/>
            <a:ext cx="10107168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051" y="1600200"/>
            <a:ext cx="4706112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4706112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8288" y="1272989"/>
            <a:ext cx="4706112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8288" y="2174875"/>
            <a:ext cx="4706112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272989"/>
            <a:ext cx="4706112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4706112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49" y="838200"/>
            <a:ext cx="463296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3856" y="838200"/>
            <a:ext cx="463296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9049" y="2474258"/>
            <a:ext cx="463296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70C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284" y="89647"/>
            <a:ext cx="101113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234" y="1600201"/>
            <a:ext cx="9643533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0" y="6172201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0400" y="6172201"/>
            <a:ext cx="71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4212" y="5804571"/>
            <a:ext cx="8723576" cy="66290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Connecting Kids to Justice -- Day Four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01392" y="52376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462372" y="5682052"/>
            <a:ext cx="975874" cy="97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rs logo_CMYKwhite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251" y="5041381"/>
            <a:ext cx="2163732" cy="285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-8959"/>
            <a:ext cx="12192000" cy="54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78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CRS Helped</a:t>
            </a:r>
          </a:p>
        </p:txBody>
      </p:sp>
      <p:pic>
        <p:nvPicPr>
          <p:cNvPr id="4" name="Content Placeholder 3" descr="story_5_before_reaa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 b="10284"/>
          <a:stretch>
            <a:fillRect/>
          </a:stretch>
        </p:blipFill>
        <p:spPr>
          <a:xfrm>
            <a:off x="2163321" y="1449889"/>
            <a:ext cx="7863242" cy="4665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841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After!</a:t>
            </a:r>
          </a:p>
        </p:txBody>
      </p:sp>
      <p:pic>
        <p:nvPicPr>
          <p:cNvPr id="4" name="Content Placeholder 3" descr="story_5_after_reaap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b="10448"/>
          <a:stretch>
            <a:fillRect/>
          </a:stretch>
        </p:blipFill>
        <p:spPr>
          <a:xfrm>
            <a:off x="1927220" y="1320639"/>
            <a:ext cx="8335444" cy="4945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3273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463" y="94627"/>
            <a:ext cx="7583488" cy="1143000"/>
          </a:xfrm>
        </p:spPr>
        <p:txBody>
          <a:bodyPr/>
          <a:lstStyle/>
          <a:p>
            <a:r>
              <a:rPr lang="en-US" dirty="0"/>
              <a:t>Our Catholic Family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2032" y="1275436"/>
            <a:ext cx="4453672" cy="5055928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sz="4000" dirty="0"/>
              <a:t>We have a family that loves and cares for us at home, and we are also an important part of the Catholic Family. God is a friend forever, and with God and his Church, we have a forever family, too!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08" y="1449760"/>
            <a:ext cx="5796829" cy="47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72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0292" y="4681184"/>
            <a:ext cx="11491415" cy="1815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As members of the Catholic family, we know that it is important for us to love and care for the people in our family, especially people who are in need.</a:t>
            </a:r>
          </a:p>
        </p:txBody>
      </p:sp>
      <p:pic>
        <p:nvPicPr>
          <p:cNvPr id="5" name="Picture 4" descr="A dry land with people and trees&#10;&#10;Description automatically generated">
            <a:extLst>
              <a:ext uri="{FF2B5EF4-FFF2-40B4-BE49-F238E27FC236}">
                <a16:creationId xmlns:a16="http://schemas.microsoft.com/office/drawing/2014/main" id="{F55DEE88-0197-CB8B-35E7-70D570E4B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42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50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94" y="635557"/>
            <a:ext cx="4515355" cy="1143000"/>
          </a:xfrm>
        </p:spPr>
        <p:txBody>
          <a:bodyPr/>
          <a:lstStyle/>
          <a:p>
            <a:r>
              <a:rPr lang="en-US" dirty="0"/>
              <a:t>Catholic Social 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139" y="2442949"/>
            <a:ext cx="4067031" cy="41297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800" dirty="0"/>
              <a:t>As Catholics, we are called to help families, both in our community and around the world. </a:t>
            </a:r>
          </a:p>
        </p:txBody>
      </p:sp>
      <p:pic>
        <p:nvPicPr>
          <p:cNvPr id="5" name="Picture 4" descr="A group of people with their children&#10;&#10;Description automatically generated">
            <a:extLst>
              <a:ext uri="{FF2B5EF4-FFF2-40B4-BE49-F238E27FC236}">
                <a16:creationId xmlns:a16="http://schemas.microsoft.com/office/drawing/2014/main" id="{4A410981-5E03-90BE-E5FF-96A038DD77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0"/>
          <a:stretch/>
        </p:blipFill>
        <p:spPr>
          <a:xfrm>
            <a:off x="4666235" y="0"/>
            <a:ext cx="7525765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1719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title"/>
          </p:nvPr>
        </p:nvSpPr>
        <p:spPr>
          <a:xfrm>
            <a:off x="848403" y="226124"/>
            <a:ext cx="10493074" cy="1739153"/>
          </a:xfrm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en-US" sz="3200" b="0" dirty="0"/>
              <a:t>All week, we have talked about how the money we donate will help bring clean water to families around the world.  You can make a big difference!</a:t>
            </a:r>
          </a:p>
        </p:txBody>
      </p:sp>
      <p:pic>
        <p:nvPicPr>
          <p:cNvPr id="4" name="Picture 3" descr="A child pouring water into a bowl&#10;&#10;Description automatically generated">
            <a:extLst>
              <a:ext uri="{FF2B5EF4-FFF2-40B4-BE49-F238E27FC236}">
                <a16:creationId xmlns:a16="http://schemas.microsoft.com/office/drawing/2014/main" id="{123BEBD4-07DE-FF27-235C-3964230310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0" r="1" b="20189"/>
          <a:stretch/>
        </p:blipFill>
        <p:spPr>
          <a:xfrm>
            <a:off x="1273174" y="2173406"/>
            <a:ext cx="9643533" cy="4291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803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4" y="89647"/>
            <a:ext cx="10111317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Talk About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0088" y="1471613"/>
            <a:ext cx="5295075" cy="451351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How do you help your family?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How can you help families around the world?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Jesus says that when you feed or care for “the least among us” you are caring for him. What do you think this means?</a:t>
            </a:r>
          </a:p>
        </p:txBody>
      </p:sp>
      <p:pic>
        <p:nvPicPr>
          <p:cNvPr id="5" name="Picture 4" descr="A child and child sitting on a stone steps&#10;&#10;Description automatically generated">
            <a:extLst>
              <a:ext uri="{FF2B5EF4-FFF2-40B4-BE49-F238E27FC236}">
                <a16:creationId xmlns:a16="http://schemas.microsoft.com/office/drawing/2014/main" id="{227E6D7B-1050-D527-16C7-0F6AEA24C5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r="16348" b="-2"/>
          <a:stretch/>
        </p:blipFill>
        <p:spPr>
          <a:xfrm>
            <a:off x="6538911" y="1471613"/>
            <a:ext cx="5094109" cy="4642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5949955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305</TotalTime>
  <Words>193</Words>
  <Application>Microsoft Macintosh PowerPoint</Application>
  <PresentationFormat>Widescreen</PresentationFormat>
  <Paragraphs>13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</vt:lpstr>
      <vt:lpstr>Summer</vt:lpstr>
      <vt:lpstr>PowerPoint Presentation</vt:lpstr>
      <vt:lpstr>Before CRS Helped</vt:lpstr>
      <vt:lpstr>After!</vt:lpstr>
      <vt:lpstr>Our Catholic Family</vt:lpstr>
      <vt:lpstr>PowerPoint Presentation</vt:lpstr>
      <vt:lpstr>Catholic Social Teaching</vt:lpstr>
      <vt:lpstr>All week, we have talked about how the money we donate will help bring clean water to families around the world.  You can make a big difference!</vt:lpstr>
      <vt:lpstr>Talk About 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and Constance Carlson</dc:creator>
  <cp:lastModifiedBy>White, Joseph</cp:lastModifiedBy>
  <cp:revision>15</cp:revision>
  <dcterms:created xsi:type="dcterms:W3CDTF">2013-12-26T16:40:40Z</dcterms:created>
  <dcterms:modified xsi:type="dcterms:W3CDTF">2024-03-25T04:25:37Z</dcterms:modified>
</cp:coreProperties>
</file>